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9" d="100"/>
          <a:sy n="69" d="100"/>
        </p:scale>
        <p:origin x="-1836" y="-1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azakhstan.orexca.com/rus/kazakstan_gimn.shtml" TargetMode="External"/><Relationship Id="rId2" Type="http://schemas.openxmlformats.org/officeDocument/2006/relationships/hyperlink" Target="https://kazakhstan.orexca.com/rus/index.s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315" y="3501008"/>
            <a:ext cx="6400800" cy="17526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Двадцатилетие становления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антикоррупционного законодательства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7772400" cy="1758057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КГУ «Агротехнический колледж № 3, село Красный Яр,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город Кокшетау»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Единый час, посвященный вопросам добропорядочности и академической честности на тему: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1512570" cy="1586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94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09125"/>
            <a:ext cx="1658937" cy="40179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363272" cy="1564501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1991 год: молодое независимое государство – Республика Казахстан – начинает отсчитывать первые часы новейшей истории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9408" y="1412776"/>
            <a:ext cx="7054920" cy="504056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7B2713"/>
                </a:solidFill>
                <a:latin typeface="arial"/>
              </a:rPr>
              <a:t>25 октября 1990 года - </a:t>
            </a:r>
            <a:r>
              <a:rPr lang="ru-RU" sz="1800" b="1" dirty="0" smtClean="0">
                <a:latin typeface="arial"/>
              </a:rPr>
              <a:t>особая дата для граждан Казахстана, символизирующая завершение старого этапа истории и начало новой страницы развития Республики.</a:t>
            </a:r>
            <a:r>
              <a:rPr lang="ru-RU" sz="1800" dirty="0" smtClean="0">
                <a:latin typeface="arial"/>
              </a:rPr>
              <a:t> 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7B2713"/>
                </a:solidFill>
                <a:latin typeface="arial"/>
              </a:rPr>
              <a:t>   25 октября 1990 года – </a:t>
            </a:r>
            <a:r>
              <a:rPr lang="ru-RU" sz="1800" b="1" dirty="0" smtClean="0">
                <a:latin typeface="arial"/>
              </a:rPr>
              <a:t>день суверенитета, который стал переломным в Казахстанской Истории. Первым основополагающим законодательным актом страны стала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Декларация независимости</a:t>
            </a:r>
            <a:r>
              <a:rPr lang="ru-RU" sz="1800" b="1" dirty="0" smtClean="0">
                <a:latin typeface="arial"/>
              </a:rPr>
              <a:t>. </a:t>
            </a:r>
          </a:p>
          <a:p>
            <a:pPr marL="0" indent="0" algn="just">
              <a:buNone/>
            </a:pPr>
            <a:r>
              <a:rPr lang="ru-RU" sz="1800" b="1" dirty="0">
                <a:latin typeface="arial"/>
              </a:rPr>
              <a:t>	</a:t>
            </a:r>
            <a:r>
              <a:rPr lang="ru-RU" sz="1800" b="1" dirty="0" smtClean="0">
                <a:latin typeface="arial"/>
              </a:rPr>
              <a:t>Это правовой, политический и идеологический документ, отражающий основные принципы общественности, прав и свобод человека, собственности, политического плюрализма и разделения власти. Эти фундаментальные положения легли в основу Конституции.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7B2713"/>
                </a:solidFill>
                <a:latin typeface="arial"/>
              </a:rPr>
              <a:t>16 декабря 1991 года </a:t>
            </a:r>
            <a:r>
              <a:rPr lang="ru-RU" sz="1800" b="1" dirty="0" smtClean="0">
                <a:solidFill>
                  <a:schemeClr val="tx1"/>
                </a:solidFill>
                <a:latin typeface="arial"/>
              </a:rPr>
              <a:t>в Казахстане был принят Конституционный закон </a:t>
            </a:r>
            <a:r>
              <a:rPr lang="ru-RU" sz="1800" b="1" dirty="0" smtClean="0">
                <a:solidFill>
                  <a:srgbClr val="7B2713"/>
                </a:solidFill>
                <a:latin typeface="arial"/>
              </a:rPr>
              <a:t>о независимости в Республике Казахстан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35858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276872"/>
            <a:ext cx="4142556" cy="1296144"/>
          </a:xfrm>
        </p:spPr>
        <p:txBody>
          <a:bodyPr/>
          <a:lstStyle/>
          <a:p>
            <a:pPr marL="4572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800" dirty="0">
                <a:solidFill>
                  <a:srgbClr val="FF8021">
                    <a:lumMod val="50000"/>
                  </a:srgbClr>
                </a:solidFill>
                <a:effectLst/>
                <a:ea typeface="+mn-ea"/>
                <a:cs typeface="+mn-cs"/>
              </a:rPr>
              <a:t>Столица молодого </a:t>
            </a:r>
            <a:r>
              <a:rPr lang="ru-RU" sz="2800" dirty="0" smtClean="0">
                <a:solidFill>
                  <a:srgbClr val="FF8021">
                    <a:lumMod val="50000"/>
                  </a:srgbClr>
                </a:solidFill>
                <a:effectLst/>
                <a:ea typeface="+mn-ea"/>
                <a:cs typeface="+mn-cs"/>
              </a:rPr>
              <a:t>государства </a:t>
            </a:r>
            <a:br>
              <a:rPr lang="ru-RU" sz="2800" dirty="0" smtClean="0">
                <a:solidFill>
                  <a:srgbClr val="FF8021">
                    <a:lumMod val="50000"/>
                  </a:srgbClr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rgbClr val="FF8021">
                    <a:lumMod val="50000"/>
                  </a:srgbClr>
                </a:solidFill>
                <a:effectLst/>
                <a:ea typeface="+mn-ea"/>
                <a:cs typeface="+mn-cs"/>
              </a:rPr>
              <a:t>– город </a:t>
            </a:r>
            <a:r>
              <a:rPr lang="ru-RU" sz="2800" dirty="0">
                <a:solidFill>
                  <a:srgbClr val="FF8021">
                    <a:lumMod val="50000"/>
                  </a:srgbClr>
                </a:solidFill>
                <a:effectLst/>
                <a:ea typeface="+mn-ea"/>
                <a:cs typeface="+mn-cs"/>
              </a:rPr>
              <a:t>- Алматы</a:t>
            </a:r>
            <a:r>
              <a:rPr lang="ru-RU" sz="3000" dirty="0">
                <a:solidFill>
                  <a:srgbClr val="FF8021">
                    <a:lumMod val="50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ru-RU" sz="3000" dirty="0">
                <a:solidFill>
                  <a:srgbClr val="FF8021">
                    <a:lumMod val="50000"/>
                  </a:srgbClr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8640"/>
            <a:ext cx="7272808" cy="14013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Президент Республики Казахстан – Нурсултан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Абишевич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Назарбаев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6" name="Picture 4" descr="Картинки по запросу изображения Президента Р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39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8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Вехи истории Казахстана: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1992 год</a:t>
            </a:r>
          </a:p>
          <a:p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27 января </a:t>
            </a:r>
            <a:r>
              <a:rPr lang="ru-RU" sz="2100" dirty="0"/>
              <a:t>– на Усть-Каменогорском свинцово-цинковом комбинате был выплавлен 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первый казахстанский слиток золота высшей пробы</a:t>
            </a: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100" dirty="0"/>
              <a:t>весом в 10,5 кг. </a:t>
            </a:r>
            <a:endParaRPr lang="ru-RU" sz="2100" dirty="0" smtClean="0"/>
          </a:p>
          <a:p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</a:rPr>
              <a:t>3 марта </a:t>
            </a:r>
            <a:r>
              <a:rPr lang="ru-RU" sz="2100" dirty="0" smtClean="0"/>
              <a:t>- Вступление Казахстана в </a:t>
            </a:r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</a:rPr>
              <a:t>Организацию Объединенных Наций </a:t>
            </a:r>
            <a:r>
              <a:rPr lang="ru-RU" sz="2100" dirty="0" smtClean="0"/>
              <a:t>(ООН)</a:t>
            </a:r>
          </a:p>
          <a:p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</a:rPr>
              <a:t>4 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июня </a:t>
            </a:r>
            <a:r>
              <a:rPr lang="ru-RU" sz="2100" dirty="0"/>
              <a:t>– глава государства 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подписывает Законы </a:t>
            </a:r>
            <a:r>
              <a:rPr lang="ru-RU" sz="2100" dirty="0"/>
              <a:t>“О Государственном </a:t>
            </a:r>
            <a:r>
              <a:rPr lang="ru-RU" sz="2100" dirty="0">
                <a:hlinkClick r:id="rId2"/>
              </a:rPr>
              <a:t>флаге</a:t>
            </a:r>
            <a:r>
              <a:rPr lang="ru-RU" sz="2100" dirty="0"/>
              <a:t> Республики Казахстан”, “О Государственном </a:t>
            </a:r>
            <a:r>
              <a:rPr lang="ru-RU" sz="2100" dirty="0">
                <a:hlinkClick r:id="rId2"/>
              </a:rPr>
              <a:t>гербе</a:t>
            </a:r>
            <a:r>
              <a:rPr lang="ru-RU" sz="2100" dirty="0"/>
              <a:t> Республики Казахстан”, “О музыкальной редакции Государственного </a:t>
            </a:r>
            <a:r>
              <a:rPr lang="ru-RU" sz="2100" dirty="0">
                <a:hlinkClick r:id="rId3"/>
              </a:rPr>
              <a:t>гимна</a:t>
            </a:r>
            <a:r>
              <a:rPr lang="ru-RU" sz="2100" dirty="0"/>
              <a:t> Республики Казахстан”. </a:t>
            </a:r>
            <a:endParaRPr lang="ru-RU" sz="2100" dirty="0" smtClean="0"/>
          </a:p>
          <a:p>
            <a:pPr marL="0" indent="0" algn="ctr">
              <a:buNone/>
            </a:pPr>
            <a:endParaRPr lang="ru-RU" sz="2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1993 год</a:t>
            </a:r>
          </a:p>
          <a:p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28 января </a:t>
            </a:r>
            <a:r>
              <a:rPr lang="ru-RU" sz="2100" dirty="0"/>
              <a:t>Верховный Совет Республики Казахстан принял 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первую Конституцию</a:t>
            </a:r>
            <a:r>
              <a:rPr lang="ru-RU" sz="2100" dirty="0"/>
              <a:t> суверенной Республики </a:t>
            </a:r>
            <a:r>
              <a:rPr lang="ru-RU" sz="2100" dirty="0" smtClean="0"/>
              <a:t>Казахстан</a:t>
            </a:r>
          </a:p>
          <a:p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16 февраля </a:t>
            </a:r>
            <a:r>
              <a:rPr lang="ru-RU" sz="2100" dirty="0"/>
              <a:t>– в Алматы начало функционировать 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представительство ООН</a:t>
            </a:r>
            <a:r>
              <a:rPr lang="ru-RU" sz="2100" dirty="0"/>
              <a:t>. </a:t>
            </a:r>
            <a:endParaRPr lang="ru-RU" sz="2100" dirty="0" smtClean="0"/>
          </a:p>
          <a:p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15 ноября </a:t>
            </a:r>
            <a:r>
              <a:rPr lang="ru-RU" sz="2100" dirty="0"/>
              <a:t>– введена 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национальная валюта </a:t>
            </a:r>
            <a:r>
              <a:rPr lang="ru-RU" sz="2100" dirty="0"/>
              <a:t>Республики Казахстан – </a:t>
            </a:r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</a:rPr>
              <a:t>тенге</a:t>
            </a:r>
            <a:r>
              <a:rPr lang="ru-RU" sz="2100" dirty="0" smtClean="0"/>
              <a:t>.</a:t>
            </a:r>
            <a:endParaRPr lang="ru-RU" sz="2100" dirty="0"/>
          </a:p>
          <a:p>
            <a:pPr marL="0" indent="0">
              <a:buNone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4139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295232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229600" cy="3960440"/>
          </a:xfrm>
        </p:spPr>
        <p:txBody>
          <a:bodyPr>
            <a:normAutofit lnSpcReduction="10000"/>
          </a:bodyPr>
          <a:lstStyle/>
          <a:p>
            <a:endParaRPr lang="ru-RU" sz="2000" dirty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1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марта </a:t>
            </a:r>
            <a:r>
              <a:rPr lang="ru-RU" sz="2000" dirty="0"/>
              <a:t>- создается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Ассамблея народов Казахстана </a:t>
            </a:r>
            <a:r>
              <a:rPr lang="ru-RU" sz="2000" dirty="0"/>
              <a:t>в целях укрепления общественной стабильности и межнационального согласия в </a:t>
            </a:r>
            <a:r>
              <a:rPr lang="ru-RU" sz="2000" dirty="0" smtClean="0"/>
              <a:t>республике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27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мая </a:t>
            </a:r>
            <a:r>
              <a:rPr lang="ru-RU" sz="2000" dirty="0"/>
              <a:t>– был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уничтожен последний ядерный заряд </a:t>
            </a:r>
            <a:r>
              <a:rPr lang="ru-RU" sz="2000" dirty="0"/>
              <a:t>на бывшем Семипалатинском </a:t>
            </a:r>
            <a:r>
              <a:rPr lang="ru-RU" sz="2000" dirty="0" smtClean="0"/>
              <a:t>полигоне</a:t>
            </a:r>
            <a:r>
              <a:rPr lang="ru-RU" sz="2000" dirty="0"/>
              <a:t> 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30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августа </a:t>
            </a:r>
            <a:r>
              <a:rPr lang="ru-RU" sz="2000" dirty="0"/>
              <a:t>– на общереспубликанском референдуме принята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новая Конституция </a:t>
            </a:r>
            <a:r>
              <a:rPr lang="ru-RU" sz="2000" dirty="0"/>
              <a:t>Республики </a:t>
            </a:r>
            <a:r>
              <a:rPr lang="ru-RU" sz="2000" dirty="0" smtClean="0"/>
              <a:t>Казахстан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15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сентября </a:t>
            </a:r>
            <a:r>
              <a:rPr lang="ru-RU" sz="2000" dirty="0"/>
              <a:t>- издан Указ Президента, </a:t>
            </a:r>
            <a:endParaRPr lang="ru-RU" sz="2000" dirty="0" smtClean="0"/>
          </a:p>
          <a:p>
            <a:pPr marL="45720" indent="0">
              <a:buNone/>
            </a:pPr>
            <a:r>
              <a:rPr lang="ru-RU" sz="2000" dirty="0" smtClean="0"/>
              <a:t>   в </a:t>
            </a:r>
            <a:r>
              <a:rPr lang="ru-RU" sz="2000" dirty="0"/>
              <a:t>соответствии с которым столицей </a:t>
            </a:r>
            <a:r>
              <a:rPr lang="ru-RU" sz="2000" dirty="0" smtClean="0"/>
              <a:t>страны</a:t>
            </a:r>
          </a:p>
          <a:p>
            <a:pPr marL="4572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ru-RU" sz="2000" dirty="0"/>
              <a:t>будет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город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Акмола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3888433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- 1995 год -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2376264" cy="2106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2520280" cy="19598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487" y="4005064"/>
            <a:ext cx="309798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2950687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C:\Users\Admin\Desktop\для презентации\0_49667_cbe4650_orig_previe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487" y="2204864"/>
            <a:ext cx="3357562" cy="17705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27000"/>
          </a:effectLst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24866"/>
            <a:ext cx="8568952" cy="168936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Астана — 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«столица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» 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до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1961 года —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Акмо́линск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1961—1992 годах —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Целиногра́д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1992—1998 годах — Акмола́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— столица Республики Казахстан с 10 июня 1998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года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2249520"/>
            <a:ext cx="3528392" cy="24036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9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492896"/>
            <a:ext cx="6614120" cy="122413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9 июля 1998 года  </a:t>
            </a:r>
            <a:r>
              <a:rPr lang="ru-RU" sz="2800" dirty="0"/>
              <a:t>– опубликован </a:t>
            </a:r>
            <a:br>
              <a:rPr lang="ru-RU" sz="2800" dirty="0"/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 Закон “О борьбе с коррупцией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”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5472608" cy="1905392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20 лет Астане – 20 лет антикоррупционному законодательству РК.</a:t>
            </a:r>
          </a:p>
          <a:p>
            <a:pPr marL="45720" indent="0">
              <a:buNone/>
            </a:pP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861048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Сегодня </a:t>
            </a:r>
            <a:r>
              <a:rPr lang="ru-RU" sz="2000" dirty="0"/>
              <a:t>во всем мире приобрело широкое распространение такое понятия, как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коррупция</a:t>
            </a:r>
            <a:r>
              <a:rPr lang="ru-RU" sz="2000" dirty="0"/>
              <a:t>. В связи с увеличившимися фактами коррупции во всем мире приобрела актуальность тема борьбы с коррупцией и в нашей стране. Казахстан развернул широкую антикоррупционную деятельность, разработав долгосрочную стратегию, основанную на соответствующем </a:t>
            </a:r>
            <a:r>
              <a:rPr lang="ru-RU" sz="2000" dirty="0" smtClean="0"/>
              <a:t>законодательстве.</a:t>
            </a:r>
            <a:endParaRPr lang="ru-RU" sz="2000" dirty="0"/>
          </a:p>
        </p:txBody>
      </p:sp>
      <p:pic>
        <p:nvPicPr>
          <p:cNvPr id="1026" name="Picture 2" descr="C:\Users\Admin\Desktop\для презентации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3988684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для презентации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936" y="4141084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6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706" y="1268760"/>
            <a:ext cx="152429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45" y="2276872"/>
            <a:ext cx="7632848" cy="3456384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effectLst/>
              </a:rPr>
              <a:t>Закон «О </a:t>
            </a:r>
            <a:r>
              <a:rPr lang="ru-RU" sz="2400" dirty="0">
                <a:effectLst/>
              </a:rPr>
              <a:t>государственной службе» от 23 июля 1999 </a:t>
            </a:r>
            <a:r>
              <a:rPr lang="ru-RU" sz="2400" dirty="0" smtClean="0">
                <a:effectLst/>
              </a:rPr>
              <a:t>года; первая </a:t>
            </a:r>
            <a:r>
              <a:rPr lang="ru-RU" sz="2400" dirty="0">
                <a:effectLst/>
              </a:rPr>
              <a:t>Государственная программа борьбы с коррупцией на 1999-2000 </a:t>
            </a:r>
            <a:r>
              <a:rPr lang="ru-RU" sz="2400" dirty="0" smtClean="0">
                <a:effectLst/>
              </a:rPr>
              <a:t>годы; 2000-2005 гг., 2005-2010 гг. и другие.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	На настоящий момент </a:t>
            </a:r>
            <a:r>
              <a:rPr lang="ru-RU" sz="2400" dirty="0">
                <a:effectLst/>
              </a:rPr>
              <a:t>действует </a:t>
            </a:r>
            <a:r>
              <a:rPr lang="ru-RU" sz="2400" dirty="0" smtClean="0">
                <a:effectLst/>
              </a:rPr>
              <a:t>Закон </a:t>
            </a:r>
            <a:r>
              <a:rPr lang="ru-RU" sz="2400" dirty="0">
                <a:effectLst/>
              </a:rPr>
              <a:t>Республики Казахстан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</a:rPr>
              <a:t>«О противодействии коррупции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»,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ru-RU" sz="2400" dirty="0">
                <a:effectLst/>
              </a:rPr>
              <a:t>был принят </a:t>
            </a:r>
            <a:r>
              <a:rPr lang="ru-RU" sz="2400" dirty="0" smtClean="0">
                <a:effectLst/>
              </a:rPr>
              <a:t>18 </a:t>
            </a:r>
            <a:r>
              <a:rPr lang="ru-RU" sz="2400" dirty="0">
                <a:effectLst/>
              </a:rPr>
              <a:t>ноября 2015 </a:t>
            </a:r>
            <a:r>
              <a:rPr lang="ru-RU" sz="2400" dirty="0" smtClean="0">
                <a:effectLst/>
              </a:rPr>
              <a:t>года, в рамках антикоррупционной Стратегии РК на 2015-2025 годы.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1321" y="160454"/>
            <a:ext cx="7128792" cy="1944216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 течением времени росла и хорошела столица Казахстана, вместе с Астаной изменялось и законодательство государства, антикоррупционное, в том числе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1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429000"/>
            <a:ext cx="8483760" cy="3600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	В целом,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противодействие коррупции </a:t>
            </a:r>
            <a:r>
              <a:rPr lang="ru-RU" dirty="0" smtClean="0"/>
              <a:t>призвано охватить </a:t>
            </a:r>
            <a:r>
              <a:rPr lang="ru-RU" dirty="0"/>
              <a:t>основные сферы жизнедеятельности государства и общества, предусматривать разработку и осуществление комплекса разносторонних и последовательных антикоррупционных мер и, тем самым, обеспечить максимальное снижение коррупции на всех уровнях государственной власти, а также в частном секторе, сформировать нетерпимое отношение казахстанских граждан к коррупции.</a:t>
            </a:r>
          </a:p>
          <a:p>
            <a:endParaRPr lang="ru-RU" dirty="0"/>
          </a:p>
        </p:txBody>
      </p:sp>
      <p:pic>
        <p:nvPicPr>
          <p:cNvPr id="7170" name="Picture 2" descr="C:\Users\Admin\Desktop\для презентации\korr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57150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3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331</TotalTime>
  <Words>223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КГУ «Агротехнический колледж № 3, село Красный Яр,  город Кокшетау»  Единый час, посвященный вопросам добропорядочности и академической честности на тему:</vt:lpstr>
      <vt:lpstr>1991 год: молодое независимое государство – Республика Казахстан – начинает отсчитывать первые часы новейшей истории </vt:lpstr>
      <vt:lpstr>Столица молодого государства  – город - Алматы </vt:lpstr>
      <vt:lpstr>Вехи истории Казахстана:</vt:lpstr>
      <vt:lpstr> - 1995 год - </vt:lpstr>
      <vt:lpstr>Презентация PowerPoint</vt:lpstr>
      <vt:lpstr>9 июля 1998 года  – опубликован    Закон “О борьбе с коррупцией” </vt:lpstr>
      <vt:lpstr>Закон «О государственной службе» от 23 июля 1999 года; первая Государственная программа борьбы с коррупцией на 1999-2000 годы; 2000-2005 гг., 2005-2010 гг. и другие.  На настоящий момент действует Закон Республики Казахстан «О противодействии коррупции»,  был принят 18 ноября 2015 года, в рамках антикоррупционной Стратегии РК на 2015-2025 годы.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час, посвященный вопросам</dc:title>
  <dc:creator>Admin</dc:creator>
  <cp:lastModifiedBy>ghhhh</cp:lastModifiedBy>
  <cp:revision>25</cp:revision>
  <dcterms:created xsi:type="dcterms:W3CDTF">2018-03-04T08:54:56Z</dcterms:created>
  <dcterms:modified xsi:type="dcterms:W3CDTF">2018-03-05T02:43:02Z</dcterms:modified>
</cp:coreProperties>
</file>